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379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2FD90-C024-491C-8F87-38D0A0522590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0167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56FFB-8305-4EEF-9934-5E35CD42C853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161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A811-5228-46C4-AF95-EDD6F0BD695D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90057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F046-0E28-4C28-8B7D-5C54C2C144A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4650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EE42-28D5-4892-8BA6-B6B6FEB043F4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0004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F69AA-3F81-4D76-8739-758BCFF9C58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78016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43D63-6E57-4AD9-ACEC-29B71522F007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57787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A5DB8-8C85-488A-A1B2-7B8395A9A6E0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9787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8C679-5C95-46EA-AF59-A2D48A0FDBE4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94059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3B3D7-4681-47A0-840A-163147B5866C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68499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61119-19FE-4703-9AA1-E859AE04CCF8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6311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43C3C6-0CFE-4269-A346-394D0D52E62E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0" name="Picture 1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1" t="17238" r="40857" b="17999"/>
          <a:stretch>
            <a:fillRect/>
          </a:stretch>
        </p:blipFill>
        <p:spPr bwMode="auto">
          <a:xfrm>
            <a:off x="228600" y="914400"/>
            <a:ext cx="6477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Deere-Hitachi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foglemanm</dc:creator>
  <cp:lastModifiedBy>Mirosław Dąbrowski</cp:lastModifiedBy>
  <cp:revision>2</cp:revision>
  <dcterms:created xsi:type="dcterms:W3CDTF">2008-02-21T19:04:44Z</dcterms:created>
  <dcterms:modified xsi:type="dcterms:W3CDTF">2014-09-21T20:04:35Z</dcterms:modified>
</cp:coreProperties>
</file>